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89044"/>
  </p:normalViewPr>
  <p:slideViewPr>
    <p:cSldViewPr snapToGrid="0">
      <p:cViewPr>
        <p:scale>
          <a:sx n="155" d="100"/>
          <a:sy n="155" d="100"/>
        </p:scale>
        <p:origin x="8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2DCEB-41E6-41F3-B73D-D8E8473F05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03325-5E28-42EF-9483-ABFD3E169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Deployed Link:</a:t>
          </a:r>
        </a:p>
        <a:p>
          <a:pPr>
            <a:lnSpc>
              <a:spcPct val="100000"/>
            </a:lnSpc>
          </a:pPr>
          <a:r>
            <a:rPr lang="en-US" b="1" dirty="0"/>
            <a:t> </a:t>
          </a:r>
          <a:r>
            <a:rPr lang="en-GB" dirty="0"/>
            <a:t>https://</a:t>
          </a:r>
          <a:r>
            <a:rPr lang="en-GB" dirty="0" err="1"/>
            <a:t>mosidow.github.io</a:t>
          </a:r>
          <a:r>
            <a:rPr lang="en-GB" dirty="0"/>
            <a:t>/React-</a:t>
          </a:r>
          <a:r>
            <a:rPr lang="en-GB" dirty="0" err="1"/>
            <a:t>GroupWork</a:t>
          </a:r>
          <a:r>
            <a:rPr lang="en-GB" dirty="0"/>
            <a:t>/</a:t>
          </a:r>
          <a:endParaRPr lang="en-US" dirty="0"/>
        </a:p>
      </dgm:t>
    </dgm:pt>
    <dgm:pt modelId="{A45F2379-9224-4A45-9879-0E1658CAB9C6}" type="parTrans" cxnId="{6275DF19-12B5-403B-A56F-1A281BD01582}">
      <dgm:prSet/>
      <dgm:spPr/>
      <dgm:t>
        <a:bodyPr/>
        <a:lstStyle/>
        <a:p>
          <a:endParaRPr lang="en-US"/>
        </a:p>
      </dgm:t>
    </dgm:pt>
    <dgm:pt modelId="{86C1EC67-2CE6-42D0-B230-08C6AA11E1ED}" type="sibTrans" cxnId="{6275DF19-12B5-403B-A56F-1A281BD01582}">
      <dgm:prSet/>
      <dgm:spPr/>
      <dgm:t>
        <a:bodyPr/>
        <a:lstStyle/>
        <a:p>
          <a:endParaRPr lang="en-US"/>
        </a:p>
      </dgm:t>
    </dgm:pt>
    <dgm:pt modelId="{E0EA783E-716C-49B6-BFAF-B33425B65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/>
            <a:t>Github</a:t>
          </a:r>
          <a:r>
            <a:rPr lang="en-US" b="1" dirty="0"/>
            <a:t> Repo:</a:t>
          </a:r>
        </a:p>
        <a:p>
          <a:pPr>
            <a:lnSpc>
              <a:spcPct val="100000"/>
            </a:lnSpc>
          </a:pPr>
          <a:r>
            <a:rPr lang="en-GB" b="0" dirty="0"/>
            <a:t>https://</a:t>
          </a:r>
          <a:r>
            <a:rPr lang="en-GB" b="0" dirty="0" err="1"/>
            <a:t>github.com</a:t>
          </a:r>
          <a:r>
            <a:rPr lang="en-GB" b="0" dirty="0"/>
            <a:t>/</a:t>
          </a:r>
          <a:r>
            <a:rPr lang="en-GB" b="0" dirty="0" err="1"/>
            <a:t>MoSidow</a:t>
          </a:r>
          <a:r>
            <a:rPr lang="en-GB" b="0" dirty="0"/>
            <a:t>/React-</a:t>
          </a:r>
          <a:r>
            <a:rPr lang="en-GB" b="0" dirty="0" err="1"/>
            <a:t>GroupWork</a:t>
          </a:r>
          <a:endParaRPr lang="en-US" b="0" dirty="0"/>
        </a:p>
      </dgm:t>
    </dgm:pt>
    <dgm:pt modelId="{DF725556-7096-42C7-A1AA-DBB10FBE2B91}" type="parTrans" cxnId="{0D55B8CF-199B-4DF5-B171-07507A0D406F}">
      <dgm:prSet/>
      <dgm:spPr/>
      <dgm:t>
        <a:bodyPr/>
        <a:lstStyle/>
        <a:p>
          <a:endParaRPr lang="en-US"/>
        </a:p>
      </dgm:t>
    </dgm:pt>
    <dgm:pt modelId="{2D46F6FF-E129-495F-B945-10499CD123E6}" type="sibTrans" cxnId="{0D55B8CF-199B-4DF5-B171-07507A0D406F}">
      <dgm:prSet/>
      <dgm:spPr/>
      <dgm:t>
        <a:bodyPr/>
        <a:lstStyle/>
        <a:p>
          <a:endParaRPr lang="en-US"/>
        </a:p>
      </dgm:t>
    </dgm:pt>
    <dgm:pt modelId="{C0807032-ECAB-4CB8-8E4F-199F4D5F4096}" type="pres">
      <dgm:prSet presAssocID="{1F92DCEB-41E6-41F3-B73D-D8E8473F054E}" presName="root" presStyleCnt="0">
        <dgm:presLayoutVars>
          <dgm:dir/>
          <dgm:resizeHandles val="exact"/>
        </dgm:presLayoutVars>
      </dgm:prSet>
      <dgm:spPr/>
    </dgm:pt>
    <dgm:pt modelId="{27194B3A-14B6-4D9D-BC2E-6096D5698E77}" type="pres">
      <dgm:prSet presAssocID="{E5A03325-5E28-42EF-9483-ABFD3E16929F}" presName="compNode" presStyleCnt="0"/>
      <dgm:spPr/>
    </dgm:pt>
    <dgm:pt modelId="{0EEF7DC4-C23B-4040-830A-2DC8E47165F3}" type="pres">
      <dgm:prSet presAssocID="{E5A03325-5E28-42EF-9483-ABFD3E16929F}" presName="iconRect" presStyleLbl="node1" presStyleIdx="0" presStyleCnt="2" custLinFactNeighborX="-2294" custLinFactNeighborY="11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95A6BD5-4C0D-4473-8699-BA4BD117EB34}" type="pres">
      <dgm:prSet presAssocID="{E5A03325-5E28-42EF-9483-ABFD3E16929F}" presName="spaceRect" presStyleCnt="0"/>
      <dgm:spPr/>
    </dgm:pt>
    <dgm:pt modelId="{9C25696A-7EAF-4200-B4D0-FFA5D859AEA3}" type="pres">
      <dgm:prSet presAssocID="{E5A03325-5E28-42EF-9483-ABFD3E16929F}" presName="textRect" presStyleLbl="revTx" presStyleIdx="0" presStyleCnt="2">
        <dgm:presLayoutVars>
          <dgm:chMax val="1"/>
          <dgm:chPref val="1"/>
        </dgm:presLayoutVars>
      </dgm:prSet>
      <dgm:spPr/>
    </dgm:pt>
    <dgm:pt modelId="{C01F19E0-7227-4121-AC14-40CF199D489D}" type="pres">
      <dgm:prSet presAssocID="{86C1EC67-2CE6-42D0-B230-08C6AA11E1ED}" presName="sibTrans" presStyleCnt="0"/>
      <dgm:spPr/>
    </dgm:pt>
    <dgm:pt modelId="{C96D2EDD-5B9D-4E27-9925-8682A82F5614}" type="pres">
      <dgm:prSet presAssocID="{E0EA783E-716C-49B6-BFAF-B33425B65A51}" presName="compNode" presStyleCnt="0"/>
      <dgm:spPr/>
    </dgm:pt>
    <dgm:pt modelId="{D9B135E8-C61D-40DE-9700-49FE70C8913A}" type="pres">
      <dgm:prSet presAssocID="{E0EA783E-716C-49B6-BFAF-B33425B65A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5E9B7E1-BEED-40B1-A454-8766FA29406F}" type="pres">
      <dgm:prSet presAssocID="{E0EA783E-716C-49B6-BFAF-B33425B65A51}" presName="spaceRect" presStyleCnt="0"/>
      <dgm:spPr/>
    </dgm:pt>
    <dgm:pt modelId="{21DBDFE8-923C-4333-9171-168A80F24813}" type="pres">
      <dgm:prSet presAssocID="{E0EA783E-716C-49B6-BFAF-B33425B65A51}" presName="textRect" presStyleLbl="revTx" presStyleIdx="1" presStyleCnt="2" custLinFactNeighborX="258" custLinFactNeighborY="-3098">
        <dgm:presLayoutVars>
          <dgm:chMax val="1"/>
          <dgm:chPref val="1"/>
        </dgm:presLayoutVars>
      </dgm:prSet>
      <dgm:spPr/>
    </dgm:pt>
  </dgm:ptLst>
  <dgm:cxnLst>
    <dgm:cxn modelId="{6275DF19-12B5-403B-A56F-1A281BD01582}" srcId="{1F92DCEB-41E6-41F3-B73D-D8E8473F054E}" destId="{E5A03325-5E28-42EF-9483-ABFD3E16929F}" srcOrd="0" destOrd="0" parTransId="{A45F2379-9224-4A45-9879-0E1658CAB9C6}" sibTransId="{86C1EC67-2CE6-42D0-B230-08C6AA11E1ED}"/>
    <dgm:cxn modelId="{B557BE36-D27C-42CB-BE24-FAAFD35C6C04}" type="presOf" srcId="{1F92DCEB-41E6-41F3-B73D-D8E8473F054E}" destId="{C0807032-ECAB-4CB8-8E4F-199F4D5F4096}" srcOrd="0" destOrd="0" presId="urn:microsoft.com/office/officeart/2018/2/layout/IconLabelList"/>
    <dgm:cxn modelId="{20E5994F-0B44-451D-83E4-8277034C67ED}" type="presOf" srcId="{E5A03325-5E28-42EF-9483-ABFD3E16929F}" destId="{9C25696A-7EAF-4200-B4D0-FFA5D859AEA3}" srcOrd="0" destOrd="0" presId="urn:microsoft.com/office/officeart/2018/2/layout/IconLabelList"/>
    <dgm:cxn modelId="{CD6AC78E-0E61-4C92-93B7-EB4CE1DA416E}" type="presOf" srcId="{E0EA783E-716C-49B6-BFAF-B33425B65A51}" destId="{21DBDFE8-923C-4333-9171-168A80F24813}" srcOrd="0" destOrd="0" presId="urn:microsoft.com/office/officeart/2018/2/layout/IconLabelList"/>
    <dgm:cxn modelId="{0D55B8CF-199B-4DF5-B171-07507A0D406F}" srcId="{1F92DCEB-41E6-41F3-B73D-D8E8473F054E}" destId="{E0EA783E-716C-49B6-BFAF-B33425B65A51}" srcOrd="1" destOrd="0" parTransId="{DF725556-7096-42C7-A1AA-DBB10FBE2B91}" sibTransId="{2D46F6FF-E129-495F-B945-10499CD123E6}"/>
    <dgm:cxn modelId="{50E44ECE-4933-43ED-BC08-72E8DA89169F}" type="presParOf" srcId="{C0807032-ECAB-4CB8-8E4F-199F4D5F4096}" destId="{27194B3A-14B6-4D9D-BC2E-6096D5698E77}" srcOrd="0" destOrd="0" presId="urn:microsoft.com/office/officeart/2018/2/layout/IconLabelList"/>
    <dgm:cxn modelId="{50DB4DA0-663C-4939-9DE8-B8FEC086464F}" type="presParOf" srcId="{27194B3A-14B6-4D9D-BC2E-6096D5698E77}" destId="{0EEF7DC4-C23B-4040-830A-2DC8E47165F3}" srcOrd="0" destOrd="0" presId="urn:microsoft.com/office/officeart/2018/2/layout/IconLabelList"/>
    <dgm:cxn modelId="{4E2B1F83-9FC7-4563-A0A1-0ADB46D9AFAF}" type="presParOf" srcId="{27194B3A-14B6-4D9D-BC2E-6096D5698E77}" destId="{B95A6BD5-4C0D-4473-8699-BA4BD117EB34}" srcOrd="1" destOrd="0" presId="urn:microsoft.com/office/officeart/2018/2/layout/IconLabelList"/>
    <dgm:cxn modelId="{696F2884-43C7-4C63-9352-FF1A88FD1D92}" type="presParOf" srcId="{27194B3A-14B6-4D9D-BC2E-6096D5698E77}" destId="{9C25696A-7EAF-4200-B4D0-FFA5D859AEA3}" srcOrd="2" destOrd="0" presId="urn:microsoft.com/office/officeart/2018/2/layout/IconLabelList"/>
    <dgm:cxn modelId="{88F868F8-2C9E-4B91-8E6D-F9DE7BBB8829}" type="presParOf" srcId="{C0807032-ECAB-4CB8-8E4F-199F4D5F4096}" destId="{C01F19E0-7227-4121-AC14-40CF199D489D}" srcOrd="1" destOrd="0" presId="urn:microsoft.com/office/officeart/2018/2/layout/IconLabelList"/>
    <dgm:cxn modelId="{1249FA19-E402-4DCD-8F0A-078052E2FF52}" type="presParOf" srcId="{C0807032-ECAB-4CB8-8E4F-199F4D5F4096}" destId="{C96D2EDD-5B9D-4E27-9925-8682A82F5614}" srcOrd="2" destOrd="0" presId="urn:microsoft.com/office/officeart/2018/2/layout/IconLabelList"/>
    <dgm:cxn modelId="{9E506596-C59B-48DE-BD96-6FFAD46E1444}" type="presParOf" srcId="{C96D2EDD-5B9D-4E27-9925-8682A82F5614}" destId="{D9B135E8-C61D-40DE-9700-49FE70C8913A}" srcOrd="0" destOrd="0" presId="urn:microsoft.com/office/officeart/2018/2/layout/IconLabelList"/>
    <dgm:cxn modelId="{F3D7F72B-A4D2-4DC3-A7FA-88E0CD3F5835}" type="presParOf" srcId="{C96D2EDD-5B9D-4E27-9925-8682A82F5614}" destId="{55E9B7E1-BEED-40B1-A454-8766FA29406F}" srcOrd="1" destOrd="0" presId="urn:microsoft.com/office/officeart/2018/2/layout/IconLabelList"/>
    <dgm:cxn modelId="{89CB6682-10B3-44B1-9A37-D09B8C7367FB}" type="presParOf" srcId="{C96D2EDD-5B9D-4E27-9925-8682A82F5614}" destId="{21DBDFE8-923C-4333-9171-168A80F248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F7DC4-C23B-4040-830A-2DC8E47165F3}">
      <dsp:nvSpPr>
        <dsp:cNvPr id="0" name=""/>
        <dsp:cNvSpPr/>
      </dsp:nvSpPr>
      <dsp:spPr>
        <a:xfrm>
          <a:off x="1882553" y="78586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5696A-7EAF-4200-B4D0-FFA5D859AEA3}">
      <dsp:nvSpPr>
        <dsp:cNvPr id="0" name=""/>
        <dsp:cNvSpPr/>
      </dsp:nvSpPr>
      <dsp:spPr>
        <a:xfrm>
          <a:off x="739148" y="31773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Deployed Link: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 </a:t>
          </a:r>
          <a:r>
            <a:rPr lang="en-GB" sz="1700" kern="1200" dirty="0"/>
            <a:t>https://</a:t>
          </a:r>
          <a:r>
            <a:rPr lang="en-GB" sz="1700" kern="1200" dirty="0" err="1"/>
            <a:t>mosidow.github.io</a:t>
          </a:r>
          <a:r>
            <a:rPr lang="en-GB" sz="1700" kern="1200" dirty="0"/>
            <a:t>/React-</a:t>
          </a:r>
          <a:r>
            <a:rPr lang="en-GB" sz="1700" kern="1200" dirty="0" err="1"/>
            <a:t>GroupWork</a:t>
          </a:r>
          <a:r>
            <a:rPr lang="en-GB" sz="1700" kern="1200" dirty="0"/>
            <a:t>/</a:t>
          </a:r>
          <a:endParaRPr lang="en-US" sz="1700" kern="1200" dirty="0"/>
        </a:p>
      </dsp:txBody>
      <dsp:txXfrm>
        <a:off x="739148" y="3177311"/>
        <a:ext cx="4320000" cy="720000"/>
      </dsp:txXfrm>
    </dsp:sp>
    <dsp:sp modelId="{D9B135E8-C61D-40DE-9700-49FE70C8913A}">
      <dsp:nvSpPr>
        <dsp:cNvPr id="0" name=""/>
        <dsp:cNvSpPr/>
      </dsp:nvSpPr>
      <dsp:spPr>
        <a:xfrm>
          <a:off x="7003149" y="76308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BDFE8-923C-4333-9171-168A80F24813}">
      <dsp:nvSpPr>
        <dsp:cNvPr id="0" name=""/>
        <dsp:cNvSpPr/>
      </dsp:nvSpPr>
      <dsp:spPr>
        <a:xfrm>
          <a:off x="5826294" y="315500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Github</a:t>
          </a:r>
          <a:r>
            <a:rPr lang="en-US" sz="1700" b="1" kern="1200" dirty="0"/>
            <a:t> Repo: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https://</a:t>
          </a:r>
          <a:r>
            <a:rPr lang="en-GB" sz="1700" b="0" kern="1200" dirty="0" err="1"/>
            <a:t>github.com</a:t>
          </a:r>
          <a:r>
            <a:rPr lang="en-GB" sz="1700" b="0" kern="1200" dirty="0"/>
            <a:t>/</a:t>
          </a:r>
          <a:r>
            <a:rPr lang="en-GB" sz="1700" b="0" kern="1200" dirty="0" err="1"/>
            <a:t>MoSidow</a:t>
          </a:r>
          <a:r>
            <a:rPr lang="en-GB" sz="1700" b="0" kern="1200" dirty="0"/>
            <a:t>/React-</a:t>
          </a:r>
          <a:r>
            <a:rPr lang="en-GB" sz="1700" b="0" kern="1200" dirty="0" err="1"/>
            <a:t>GroupWork</a:t>
          </a:r>
          <a:endParaRPr lang="en-US" sz="1700" b="0" kern="1200" dirty="0"/>
        </a:p>
      </dsp:txBody>
      <dsp:txXfrm>
        <a:off x="5826294" y="315500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E7504-9028-484A-AE7D-16274375799E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0C1A7-B8B9-DC41-A2A3-E949BBA5D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5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0C1A7-B8B9-DC41-A2A3-E949BBA5D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1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Deciding the overall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0C1A7-B8B9-DC41-A2A3-E949BBA5D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61BE-00CA-2638-DD44-99B704463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63371-D166-8F6D-CA7F-2E34F63A8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0414F-C363-5C7E-D278-70DC92DD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D5F62-4434-C02A-B30D-63C679F6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987CF-CB0A-478B-2990-7A119861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8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6B1D-4EC6-91B7-C3E8-860F60F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8551A-BA9C-A24B-78B2-06642A54F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04351-0055-93A2-07C2-4BCC76C5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BF1B2-A041-D8BE-12FF-E7D86509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061F-6A6B-26E2-FC6A-CF1D44DC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5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23669-5B21-EA15-3B4F-134E8CF30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D7709-988E-27A1-CE39-9A15209F6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EBB5-AFCC-2C13-3D28-53E32F8D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461B3-5C82-8DA8-AD92-E3DAD235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EE9EE-9F85-F580-4D3B-4788221D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FE0B-B7B1-1F3D-7395-E9F8086A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514C-BACE-E56B-9854-6206CBF6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32891-7D89-3D62-6BDE-71E885F6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4C1B-3182-3E26-1845-2CD0D327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9795-6C4C-2D19-A170-44B08F55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2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A3E3-0864-2BB7-FF1D-403D86A4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92880-2B53-C2D9-51ED-0093255C2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0B0F-65E5-B691-066F-2E9B4F9C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42B4D-5643-8269-F1D6-AFA94B0E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7AAC2-7F10-93E9-92F3-1D79416E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FE8A-5EAE-D267-97E0-321C0387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701D-34A5-26D4-2E5B-9789983C1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C11DB-A0CD-C865-154C-45291443A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0DDD9-53E7-DB2E-FCEC-2A9D6E6C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119C5-C433-AE8D-1A68-D8FCCA7C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AB6D2-19E6-99F8-2C84-19B3B847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55F7-E722-B0FD-6C0F-2DB2F378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FDA3F-D370-6C96-6D18-16287566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DD210-C7CA-36EA-8696-A159E042A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07990-2C1E-1071-6BC0-6DA36FA90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28A61-22FD-22B9-5682-007DDD80B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2A2C7-3502-160B-20F8-D9F1A339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F27C8-BDE9-5A98-B1DE-82808B53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EACF-70EC-CA67-9609-8E398585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601E-832E-3685-52D3-BF13C386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91A8C-3B4A-1F13-B98D-B6D3727B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57470-6534-7D7F-8E7D-2903BD02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1C52D-F803-32E5-2B9B-C490410E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CB4AA-2ED8-ACD0-1518-E2BFF97B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40F28-9014-C1EC-B1C0-E7D947C7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FD7FE-9FB5-0859-ADCF-6ECACE15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7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17D4-1956-B895-3C9F-AE7CD2903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D350-4212-FDCE-6EF8-02B1E4034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B485D-3E78-9E3C-1C8B-8A4C0E1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3443A-633B-D3CF-9602-6F765696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4D0E5-037C-39FE-6752-9A722EC1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79CA3-D43C-4728-4A68-AF8E1DD5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3038-C87F-F0FC-5598-6640CDBD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FB9C6-D6E8-65B6-F38C-6FC165B63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A4D93-AD3A-1A15-5FB5-049C9D0A1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B2025-3019-53E3-4AB9-B0ADCFA8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5AD5F-6223-7868-31CA-A89A55C3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CEB56-B526-D60F-7AC3-6D5AF1ED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45DBE-7045-EF05-4D86-BFA5FE91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8A72F-8B6B-3DE5-8BD7-31997727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D8F4-7999-DAFF-C1F1-407093127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0B263-C527-9B00-803B-494E5C03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2F5B-D902-2E78-D242-A7F1A5CE5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0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F92B5C7A-068D-037D-758F-083200D55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491" b="59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D4D18-A746-407B-F62C-967F7DB0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Weather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B3AA2-4DE5-FF29-6A70-33A290F6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React (Seema, Charlotte, Ahmed and Mohamed)</a:t>
            </a:r>
          </a:p>
        </p:txBody>
      </p:sp>
    </p:spTree>
    <p:extLst>
      <p:ext uri="{BB962C8B-B14F-4D97-AF65-F5344CB8AC3E}">
        <p14:creationId xmlns:p14="http://schemas.microsoft.com/office/powerpoint/2010/main" val="175052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8453-AB8A-6583-0B74-45E17DE7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80" y="3704988"/>
            <a:ext cx="7397578" cy="2456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10000" dirty="0"/>
              <a:t>THANK YOU FOR LISTENING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A5AB7-A269-4A84-8BC5-90D9AFE34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9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Staircase with metal handrail">
            <a:extLst>
              <a:ext uri="{FF2B5EF4-FFF2-40B4-BE49-F238E27FC236}">
                <a16:creationId xmlns:a16="http://schemas.microsoft.com/office/drawing/2014/main" id="{D1253B3A-53F1-B476-0C0D-F6DA018DD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09" r="-1" b="-1"/>
          <a:stretch/>
        </p:blipFill>
        <p:spPr>
          <a:xfrm>
            <a:off x="9639" y="-7383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C896F-D24F-E4C8-C82C-027EB020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1" y="-695011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>
                <a:solidFill>
                  <a:schemeClr val="bg1"/>
                </a:solidFill>
              </a:rPr>
              <a:t>Elevator Pitch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01FE1-F60D-26A1-6265-8EA97911F031}"/>
              </a:ext>
            </a:extLst>
          </p:cNvPr>
          <p:cNvSpPr txBox="1"/>
          <p:nvPr/>
        </p:nvSpPr>
        <p:spPr>
          <a:xfrm>
            <a:off x="408325" y="2614292"/>
            <a:ext cx="780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create a real-world front-end application that we can showcase to future employees.  This weather dashboard is an interactive web-page that allows users to search location of choice and preview up to 5 days weather forecast.  Features such as saving data and viewing location on map are just two of the many features included on this webpage using clean user interface and java-script. </a:t>
            </a:r>
          </a:p>
        </p:txBody>
      </p:sp>
    </p:spTree>
    <p:extLst>
      <p:ext uri="{BB962C8B-B14F-4D97-AF65-F5344CB8AC3E}">
        <p14:creationId xmlns:p14="http://schemas.microsoft.com/office/powerpoint/2010/main" val="15566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C84-C2FF-2AF9-35B5-1739F41F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9F9A-FAD8-62EC-6A16-D85B849D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*insert bits of readme to help complete this*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0611F-CD67-8501-95F1-80D71EB246EE}"/>
              </a:ext>
            </a:extLst>
          </p:cNvPr>
          <p:cNvSpPr/>
          <p:nvPr/>
        </p:nvSpPr>
        <p:spPr>
          <a:xfrm>
            <a:off x="10576183" y="6031210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Charlotte</a:t>
            </a:r>
          </a:p>
        </p:txBody>
      </p:sp>
    </p:spTree>
    <p:extLst>
      <p:ext uri="{BB962C8B-B14F-4D97-AF65-F5344CB8AC3E}">
        <p14:creationId xmlns:p14="http://schemas.microsoft.com/office/powerpoint/2010/main" val="108783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A405-83B3-26C7-B41C-37E37A46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07625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270DC7-4741-E823-9CCF-D6F01445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729946"/>
            <a:ext cx="3505494" cy="44938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Beginning with the end in mind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what the overall task involved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2DB6D91-27DA-7CAF-189B-9B20380C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95" y="807593"/>
            <a:ext cx="5870664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547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A45A-96A5-3EB6-B973-22A7E4B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30" y="264764"/>
            <a:ext cx="10515600" cy="923331"/>
          </a:xfrm>
        </p:spPr>
        <p:txBody>
          <a:bodyPr/>
          <a:lstStyle/>
          <a:p>
            <a:r>
              <a:rPr lang="en-US" dirty="0"/>
              <a:t>Behind the Scenes </a:t>
            </a:r>
          </a:p>
        </p:txBody>
      </p:sp>
      <p:pic>
        <p:nvPicPr>
          <p:cNvPr id="7" name="Content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EA37E83-1371-A35C-284E-B72CA41A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7939" y="1071676"/>
            <a:ext cx="3350162" cy="18844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710687-45B0-FE9A-BAEB-1675D44EA91E}"/>
              </a:ext>
            </a:extLst>
          </p:cNvPr>
          <p:cNvSpPr/>
          <p:nvPr/>
        </p:nvSpPr>
        <p:spPr>
          <a:xfrm>
            <a:off x="10878730" y="6031210"/>
            <a:ext cx="1223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Seema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8E51DFE6-B188-ABF8-4298-F75BB601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30" y="1071677"/>
            <a:ext cx="3707065" cy="1884467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61621-29B7-3590-1C40-3977FA64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95" y="1071676"/>
            <a:ext cx="3737743" cy="1884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4043E2-EE98-DB98-38E2-DD1BE0704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29" y="2956143"/>
            <a:ext cx="3707065" cy="195650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F749A3-F4C7-3EB8-7F0E-1339604E7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194" y="2956144"/>
            <a:ext cx="3707065" cy="190759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DF7EA2-B069-4DE8-DB8F-CCAC009D2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259" y="2956143"/>
            <a:ext cx="3633272" cy="19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1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CB14D1-354F-B8DF-49BA-E75C3434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2" y="18232"/>
            <a:ext cx="12169888" cy="69312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522E5-B6A1-47A9-045A-630CF4E1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42" y="-182884"/>
            <a:ext cx="10515600" cy="1325563"/>
          </a:xfrm>
        </p:spPr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62602-515F-3E18-3EB0-47E99280195C}"/>
              </a:ext>
            </a:extLst>
          </p:cNvPr>
          <p:cNvSpPr/>
          <p:nvPr/>
        </p:nvSpPr>
        <p:spPr>
          <a:xfrm>
            <a:off x="11380202" y="18232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0088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14C8-1432-81C8-7C54-74FC1EC3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enjoyment and struggles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A54A-FD1E-13E7-5087-A8273483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Seema: I enjoyed working as a team and bringing different creative ideas together and really enjoyed the CSS elements of the project. I struggled understanding some of the JavaScript and the work behind  the API’s and felt annoyed with merge conflicts. </a:t>
            </a:r>
          </a:p>
          <a:p>
            <a:r>
              <a:rPr lang="en-US" dirty="0"/>
              <a:t>Charlotte: I really enjoyed seeing my ideas come to life through the HTML and CSS. I would get caught up for long periods of time trying to fix small things rather than setting a time limit and asking others for help.</a:t>
            </a:r>
          </a:p>
          <a:p>
            <a:r>
              <a:rPr lang="en-US" dirty="0"/>
              <a:t>Ahmed: I </a:t>
            </a:r>
            <a:r>
              <a:rPr lang="en-GB" b="0" i="0" dirty="0">
                <a:solidFill>
                  <a:srgbClr val="1D1C1D"/>
                </a:solidFill>
                <a:effectLst/>
              </a:rPr>
              <a:t>Putting the skills I learned in using web APIs with JavaScript into a practical project. I struggled with Ensuring that the API's would function display the same results onto the screen as they did in the console.</a:t>
            </a:r>
            <a:endParaRPr lang="en-US" dirty="0"/>
          </a:p>
          <a:p>
            <a:r>
              <a:rPr lang="en-US" dirty="0"/>
              <a:t>Mohamed: I enjoyed 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Using JavaScript to implement website functionalities and handling of user input. I struggled wit </a:t>
            </a:r>
            <a:r>
              <a:rPr lang="en-GB" b="0" i="0">
                <a:solidFill>
                  <a:srgbClr val="1D1C1D"/>
                </a:solidFill>
                <a:effectLst/>
                <a:latin typeface="Slack-Lato"/>
              </a:rPr>
              <a:t>ghetting</a:t>
            </a: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 the searched location from local storage so it is displayed after Page refresh,  but I managed to get it working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9DEAF-481B-D3F3-EB98-B6A83F0BEEA3}"/>
              </a:ext>
            </a:extLst>
          </p:cNvPr>
          <p:cNvSpPr/>
          <p:nvPr/>
        </p:nvSpPr>
        <p:spPr>
          <a:xfrm>
            <a:off x="10474392" y="603121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Mohamed</a:t>
            </a:r>
          </a:p>
        </p:txBody>
      </p:sp>
    </p:spTree>
    <p:extLst>
      <p:ext uri="{BB962C8B-B14F-4D97-AF65-F5344CB8AC3E}">
        <p14:creationId xmlns:p14="http://schemas.microsoft.com/office/powerpoint/2010/main" val="184963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14C8-1432-81C8-7C54-74FC1EC3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A54A-FD1E-13E7-5087-A8273483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Seema: I enjoyed working as a team and bringing different creative ideas together and really enjoyed the CSS elements of the project. I struggled understanding some of the JavaScript and the work behind API’s and felt annoyed with merge conflicts. </a:t>
            </a:r>
          </a:p>
          <a:p>
            <a:r>
              <a:rPr lang="en-US" dirty="0"/>
              <a:t>Charlotte:</a:t>
            </a:r>
          </a:p>
          <a:p>
            <a:r>
              <a:rPr lang="en-US" dirty="0"/>
              <a:t>Ahmed: I </a:t>
            </a:r>
            <a:r>
              <a:rPr lang="en-GB" b="0" i="0" dirty="0">
                <a:solidFill>
                  <a:srgbClr val="1D1C1D"/>
                </a:solidFill>
                <a:effectLst/>
              </a:rPr>
              <a:t>Putting the skills I learned in using web APIs with JavaScript into a practical project. I struggled with Ensuring that the API's would function display the same results onto the screen as they did in the console.</a:t>
            </a:r>
            <a:endParaRPr lang="en-US" dirty="0"/>
          </a:p>
          <a:p>
            <a:r>
              <a:rPr lang="en-US" dirty="0"/>
              <a:t>Mohamed: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9DEAF-481B-D3F3-EB98-B6A83F0BEEA3}"/>
              </a:ext>
            </a:extLst>
          </p:cNvPr>
          <p:cNvSpPr/>
          <p:nvPr/>
        </p:nvSpPr>
        <p:spPr>
          <a:xfrm>
            <a:off x="10474392" y="603121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Mohamed</a:t>
            </a:r>
          </a:p>
        </p:txBody>
      </p:sp>
    </p:spTree>
    <p:extLst>
      <p:ext uri="{BB962C8B-B14F-4D97-AF65-F5344CB8AC3E}">
        <p14:creationId xmlns:p14="http://schemas.microsoft.com/office/powerpoint/2010/main" val="162366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998B-EC9D-5C30-563A-BDD0A2D4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EAA648-59E8-60CD-6A04-7855C67A5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934340"/>
              </p:ext>
            </p:extLst>
          </p:nvPr>
        </p:nvGraphicFramePr>
        <p:xfrm>
          <a:off x="479502" y="1516566"/>
          <a:ext cx="10874298" cy="4660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E68BFD2-559E-C9DA-9FB7-F90CEECFC51F}"/>
              </a:ext>
            </a:extLst>
          </p:cNvPr>
          <p:cNvSpPr/>
          <p:nvPr/>
        </p:nvSpPr>
        <p:spPr>
          <a:xfrm>
            <a:off x="10799859" y="6031210"/>
            <a:ext cx="1321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101152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420</Words>
  <Application>Microsoft Macintosh PowerPoint</Application>
  <PresentationFormat>Widescreen</PresentationFormat>
  <Paragraphs>37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Slack-Lato</vt:lpstr>
      <vt:lpstr>Times New Roman</vt:lpstr>
      <vt:lpstr>Office Theme</vt:lpstr>
      <vt:lpstr>Weather Dashboard</vt:lpstr>
      <vt:lpstr>Elevator Pitch</vt:lpstr>
      <vt:lpstr>Concept</vt:lpstr>
      <vt:lpstr>Process</vt:lpstr>
      <vt:lpstr>Behind the Scenes </vt:lpstr>
      <vt:lpstr>Demo </vt:lpstr>
      <vt:lpstr>Personal enjoyment and struggles</vt:lpstr>
      <vt:lpstr>Direction for Future Development</vt:lpstr>
      <vt:lpstr>Links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Dashboard</dc:title>
  <dc:creator>Seema Bibi</dc:creator>
  <cp:lastModifiedBy>Charlotte Griffin</cp:lastModifiedBy>
  <cp:revision>6</cp:revision>
  <dcterms:created xsi:type="dcterms:W3CDTF">2022-11-10T19:49:43Z</dcterms:created>
  <dcterms:modified xsi:type="dcterms:W3CDTF">2022-11-13T16:53:29Z</dcterms:modified>
</cp:coreProperties>
</file>